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67" r:id="rId5"/>
    <p:sldId id="268" r:id="rId6"/>
    <p:sldId id="269" r:id="rId7"/>
    <p:sldId id="270" r:id="rId8"/>
    <p:sldId id="271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12A4D5C-3528-4333-9513-14F8EFE7AF82}" type="doc">
      <dgm:prSet loTypeId="urn:microsoft.com/office/officeart/2005/8/layout/cycle7" loCatId="cycle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39FB3BD9-6B10-420B-B5F3-5267B792F07F}">
      <dgm:prSet phldrT="[Text]"/>
      <dgm:spPr/>
      <dgm:t>
        <a:bodyPr/>
        <a:lstStyle/>
        <a:p>
          <a:r>
            <a:rPr lang="en-US" dirty="0" smtClean="0"/>
            <a:t>SPEAKER</a:t>
          </a:r>
          <a:endParaRPr lang="en-US" dirty="0"/>
        </a:p>
      </dgm:t>
    </dgm:pt>
    <dgm:pt modelId="{45748F33-F018-46EF-ADE1-6A738BEE515E}" type="parTrans" cxnId="{7149E07A-E96A-4516-BC80-63DFE936C8E5}">
      <dgm:prSet/>
      <dgm:spPr/>
      <dgm:t>
        <a:bodyPr/>
        <a:lstStyle/>
        <a:p>
          <a:endParaRPr lang="en-US"/>
        </a:p>
      </dgm:t>
    </dgm:pt>
    <dgm:pt modelId="{B765D603-CCCA-4A12-9C23-D1423AC315EE}" type="sibTrans" cxnId="{7149E07A-E96A-4516-BC80-63DFE936C8E5}">
      <dgm:prSet/>
      <dgm:spPr/>
      <dgm:t>
        <a:bodyPr/>
        <a:lstStyle/>
        <a:p>
          <a:endParaRPr lang="en-US"/>
        </a:p>
      </dgm:t>
    </dgm:pt>
    <dgm:pt modelId="{F3683124-F5E5-44EC-9089-48AF8E74D83C}">
      <dgm:prSet phldrT="[Text]"/>
      <dgm:spPr/>
      <dgm:t>
        <a:bodyPr/>
        <a:lstStyle/>
        <a:p>
          <a:r>
            <a:rPr lang="en-US" dirty="0" smtClean="0"/>
            <a:t>SUBJECT</a:t>
          </a:r>
          <a:endParaRPr lang="en-US" dirty="0"/>
        </a:p>
      </dgm:t>
    </dgm:pt>
    <dgm:pt modelId="{115C391A-04D7-457E-A534-D0F768BA6D69}" type="parTrans" cxnId="{B545B6AE-77F4-449E-9A4A-D58E8DFCDD9A}">
      <dgm:prSet/>
      <dgm:spPr/>
      <dgm:t>
        <a:bodyPr/>
        <a:lstStyle/>
        <a:p>
          <a:endParaRPr lang="en-US"/>
        </a:p>
      </dgm:t>
    </dgm:pt>
    <dgm:pt modelId="{52736F4F-3302-4304-9177-58E3026405AE}" type="sibTrans" cxnId="{B545B6AE-77F4-449E-9A4A-D58E8DFCDD9A}">
      <dgm:prSet/>
      <dgm:spPr/>
      <dgm:t>
        <a:bodyPr/>
        <a:lstStyle/>
        <a:p>
          <a:endParaRPr lang="en-US"/>
        </a:p>
      </dgm:t>
    </dgm:pt>
    <dgm:pt modelId="{C23CD36A-6647-48DB-B659-48670F49E9D8}">
      <dgm:prSet phldrT="[Text]"/>
      <dgm:spPr/>
      <dgm:t>
        <a:bodyPr/>
        <a:lstStyle/>
        <a:p>
          <a:r>
            <a:rPr lang="en-US" dirty="0" smtClean="0"/>
            <a:t>AUDIENCE</a:t>
          </a:r>
          <a:endParaRPr lang="en-US" dirty="0"/>
        </a:p>
      </dgm:t>
    </dgm:pt>
    <dgm:pt modelId="{7282EBE0-9291-4FEB-AB9B-B74E817E364E}" type="parTrans" cxnId="{FA4F1C74-A421-4CC9-8718-856D419C3559}">
      <dgm:prSet/>
      <dgm:spPr/>
      <dgm:t>
        <a:bodyPr/>
        <a:lstStyle/>
        <a:p>
          <a:endParaRPr lang="en-US"/>
        </a:p>
      </dgm:t>
    </dgm:pt>
    <dgm:pt modelId="{8D24913C-34D6-4B68-A057-D96ECBB5D1D5}" type="sibTrans" cxnId="{FA4F1C74-A421-4CC9-8718-856D419C3559}">
      <dgm:prSet/>
      <dgm:spPr/>
      <dgm:t>
        <a:bodyPr/>
        <a:lstStyle/>
        <a:p>
          <a:endParaRPr lang="en-US"/>
        </a:p>
      </dgm:t>
    </dgm:pt>
    <dgm:pt modelId="{9A887DD9-07C8-41CD-AAB3-AB788943893C}" type="pres">
      <dgm:prSet presAssocID="{912A4D5C-3528-4333-9513-14F8EFE7AF82}" presName="Name0" presStyleCnt="0">
        <dgm:presLayoutVars>
          <dgm:dir/>
          <dgm:resizeHandles val="exact"/>
        </dgm:presLayoutVars>
      </dgm:prSet>
      <dgm:spPr/>
    </dgm:pt>
    <dgm:pt modelId="{DE54B546-2508-4E71-981B-33B73DEA2401}" type="pres">
      <dgm:prSet presAssocID="{39FB3BD9-6B10-420B-B5F3-5267B792F07F}" presName="node" presStyleLbl="node1" presStyleIdx="0" presStyleCnt="3">
        <dgm:presLayoutVars>
          <dgm:bulletEnabled val="1"/>
        </dgm:presLayoutVars>
      </dgm:prSet>
      <dgm:spPr/>
    </dgm:pt>
    <dgm:pt modelId="{3E4F56D2-2803-4B03-AFA2-D480360A2CF0}" type="pres">
      <dgm:prSet presAssocID="{B765D603-CCCA-4A12-9C23-D1423AC315EE}" presName="sibTrans" presStyleLbl="sibTrans2D1" presStyleIdx="0" presStyleCnt="3"/>
      <dgm:spPr/>
    </dgm:pt>
    <dgm:pt modelId="{F7D2C4DE-8B80-4AB6-B353-03A6E85533E6}" type="pres">
      <dgm:prSet presAssocID="{B765D603-CCCA-4A12-9C23-D1423AC315EE}" presName="connectorText" presStyleLbl="sibTrans2D1" presStyleIdx="0" presStyleCnt="3"/>
      <dgm:spPr/>
    </dgm:pt>
    <dgm:pt modelId="{357D62F3-3308-4D7D-BFBE-A43506198840}" type="pres">
      <dgm:prSet presAssocID="{F3683124-F5E5-44EC-9089-48AF8E74D83C}" presName="node" presStyleLbl="node1" presStyleIdx="1" presStyleCnt="3">
        <dgm:presLayoutVars>
          <dgm:bulletEnabled val="1"/>
        </dgm:presLayoutVars>
      </dgm:prSet>
      <dgm:spPr/>
    </dgm:pt>
    <dgm:pt modelId="{F4AF8F60-06BB-41D4-86CE-B6A0C1B65201}" type="pres">
      <dgm:prSet presAssocID="{52736F4F-3302-4304-9177-58E3026405AE}" presName="sibTrans" presStyleLbl="sibTrans2D1" presStyleIdx="1" presStyleCnt="3"/>
      <dgm:spPr/>
    </dgm:pt>
    <dgm:pt modelId="{837A05EF-5ECE-4841-96E4-9CAA4BB9CDC1}" type="pres">
      <dgm:prSet presAssocID="{52736F4F-3302-4304-9177-58E3026405AE}" presName="connectorText" presStyleLbl="sibTrans2D1" presStyleIdx="1" presStyleCnt="3"/>
      <dgm:spPr/>
    </dgm:pt>
    <dgm:pt modelId="{D4F2796F-2639-4069-93C6-7B33216DC998}" type="pres">
      <dgm:prSet presAssocID="{C23CD36A-6647-48DB-B659-48670F49E9D8}" presName="node" presStyleLbl="node1" presStyleIdx="2" presStyleCnt="3">
        <dgm:presLayoutVars>
          <dgm:bulletEnabled val="1"/>
        </dgm:presLayoutVars>
      </dgm:prSet>
      <dgm:spPr/>
    </dgm:pt>
    <dgm:pt modelId="{69E2C6B7-77AA-421C-8CD3-BB04D2279DF7}" type="pres">
      <dgm:prSet presAssocID="{8D24913C-34D6-4B68-A057-D96ECBB5D1D5}" presName="sibTrans" presStyleLbl="sibTrans2D1" presStyleIdx="2" presStyleCnt="3"/>
      <dgm:spPr/>
    </dgm:pt>
    <dgm:pt modelId="{D2FCF20B-1353-4CAB-9702-C8135AF7F822}" type="pres">
      <dgm:prSet presAssocID="{8D24913C-34D6-4B68-A057-D96ECBB5D1D5}" presName="connectorText" presStyleLbl="sibTrans2D1" presStyleIdx="2" presStyleCnt="3"/>
      <dgm:spPr/>
    </dgm:pt>
  </dgm:ptLst>
  <dgm:cxnLst>
    <dgm:cxn modelId="{FA3FB859-CF34-4A02-8A57-7C20520109D6}" type="presOf" srcId="{C23CD36A-6647-48DB-B659-48670F49E9D8}" destId="{D4F2796F-2639-4069-93C6-7B33216DC998}" srcOrd="0" destOrd="0" presId="urn:microsoft.com/office/officeart/2005/8/layout/cycle7"/>
    <dgm:cxn modelId="{472423A2-3F71-4C2F-990E-82C8C6B1600E}" type="presOf" srcId="{39FB3BD9-6B10-420B-B5F3-5267B792F07F}" destId="{DE54B546-2508-4E71-981B-33B73DEA2401}" srcOrd="0" destOrd="0" presId="urn:microsoft.com/office/officeart/2005/8/layout/cycle7"/>
    <dgm:cxn modelId="{FA4F1C74-A421-4CC9-8718-856D419C3559}" srcId="{912A4D5C-3528-4333-9513-14F8EFE7AF82}" destId="{C23CD36A-6647-48DB-B659-48670F49E9D8}" srcOrd="2" destOrd="0" parTransId="{7282EBE0-9291-4FEB-AB9B-B74E817E364E}" sibTransId="{8D24913C-34D6-4B68-A057-D96ECBB5D1D5}"/>
    <dgm:cxn modelId="{F0F6791E-247B-4585-9CD6-8B1027EBFD53}" type="presOf" srcId="{52736F4F-3302-4304-9177-58E3026405AE}" destId="{837A05EF-5ECE-4841-96E4-9CAA4BB9CDC1}" srcOrd="1" destOrd="0" presId="urn:microsoft.com/office/officeart/2005/8/layout/cycle7"/>
    <dgm:cxn modelId="{C427B19A-2E06-4B7E-BC24-226978483C1D}" type="presOf" srcId="{912A4D5C-3528-4333-9513-14F8EFE7AF82}" destId="{9A887DD9-07C8-41CD-AAB3-AB788943893C}" srcOrd="0" destOrd="0" presId="urn:microsoft.com/office/officeart/2005/8/layout/cycle7"/>
    <dgm:cxn modelId="{3E86F1E4-7A96-4F53-BE73-4BA629EBA45C}" type="presOf" srcId="{F3683124-F5E5-44EC-9089-48AF8E74D83C}" destId="{357D62F3-3308-4D7D-BFBE-A43506198840}" srcOrd="0" destOrd="0" presId="urn:microsoft.com/office/officeart/2005/8/layout/cycle7"/>
    <dgm:cxn modelId="{7A2F832E-23E7-4975-8086-519E27E81553}" type="presOf" srcId="{8D24913C-34D6-4B68-A057-D96ECBB5D1D5}" destId="{69E2C6B7-77AA-421C-8CD3-BB04D2279DF7}" srcOrd="0" destOrd="0" presId="urn:microsoft.com/office/officeart/2005/8/layout/cycle7"/>
    <dgm:cxn modelId="{7149E07A-E96A-4516-BC80-63DFE936C8E5}" srcId="{912A4D5C-3528-4333-9513-14F8EFE7AF82}" destId="{39FB3BD9-6B10-420B-B5F3-5267B792F07F}" srcOrd="0" destOrd="0" parTransId="{45748F33-F018-46EF-ADE1-6A738BEE515E}" sibTransId="{B765D603-CCCA-4A12-9C23-D1423AC315EE}"/>
    <dgm:cxn modelId="{3C2B1A31-C449-4532-9180-77DAA7B60291}" type="presOf" srcId="{B765D603-CCCA-4A12-9C23-D1423AC315EE}" destId="{F7D2C4DE-8B80-4AB6-B353-03A6E85533E6}" srcOrd="1" destOrd="0" presId="urn:microsoft.com/office/officeart/2005/8/layout/cycle7"/>
    <dgm:cxn modelId="{B545B6AE-77F4-449E-9A4A-D58E8DFCDD9A}" srcId="{912A4D5C-3528-4333-9513-14F8EFE7AF82}" destId="{F3683124-F5E5-44EC-9089-48AF8E74D83C}" srcOrd="1" destOrd="0" parTransId="{115C391A-04D7-457E-A534-D0F768BA6D69}" sibTransId="{52736F4F-3302-4304-9177-58E3026405AE}"/>
    <dgm:cxn modelId="{7D2FFE68-3F08-44A4-A89D-67EFF12DCC0B}" type="presOf" srcId="{B765D603-CCCA-4A12-9C23-D1423AC315EE}" destId="{3E4F56D2-2803-4B03-AFA2-D480360A2CF0}" srcOrd="0" destOrd="0" presId="urn:microsoft.com/office/officeart/2005/8/layout/cycle7"/>
    <dgm:cxn modelId="{63779EF0-6405-43DC-9890-6974C17A768F}" type="presOf" srcId="{52736F4F-3302-4304-9177-58E3026405AE}" destId="{F4AF8F60-06BB-41D4-86CE-B6A0C1B65201}" srcOrd="0" destOrd="0" presId="urn:microsoft.com/office/officeart/2005/8/layout/cycle7"/>
    <dgm:cxn modelId="{EA2ED000-AC28-4DAB-92F9-1396FB198E4E}" type="presOf" srcId="{8D24913C-34D6-4B68-A057-D96ECBB5D1D5}" destId="{D2FCF20B-1353-4CAB-9702-C8135AF7F822}" srcOrd="1" destOrd="0" presId="urn:microsoft.com/office/officeart/2005/8/layout/cycle7"/>
    <dgm:cxn modelId="{E157A54A-CA27-486A-AC7F-1D9610510599}" type="presParOf" srcId="{9A887DD9-07C8-41CD-AAB3-AB788943893C}" destId="{DE54B546-2508-4E71-981B-33B73DEA2401}" srcOrd="0" destOrd="0" presId="urn:microsoft.com/office/officeart/2005/8/layout/cycle7"/>
    <dgm:cxn modelId="{E898D13D-0BF8-41E6-9B2A-4B840D6D2DB7}" type="presParOf" srcId="{9A887DD9-07C8-41CD-AAB3-AB788943893C}" destId="{3E4F56D2-2803-4B03-AFA2-D480360A2CF0}" srcOrd="1" destOrd="0" presId="urn:microsoft.com/office/officeart/2005/8/layout/cycle7"/>
    <dgm:cxn modelId="{381145D8-A425-479C-81AD-05A930E6E3BA}" type="presParOf" srcId="{3E4F56D2-2803-4B03-AFA2-D480360A2CF0}" destId="{F7D2C4DE-8B80-4AB6-B353-03A6E85533E6}" srcOrd="0" destOrd="0" presId="urn:microsoft.com/office/officeart/2005/8/layout/cycle7"/>
    <dgm:cxn modelId="{EA885418-F3D7-4984-87CC-5A9D3D0320E2}" type="presParOf" srcId="{9A887DD9-07C8-41CD-AAB3-AB788943893C}" destId="{357D62F3-3308-4D7D-BFBE-A43506198840}" srcOrd="2" destOrd="0" presId="urn:microsoft.com/office/officeart/2005/8/layout/cycle7"/>
    <dgm:cxn modelId="{CBB37765-7A6D-4FBB-AB5E-65A953B31EF5}" type="presParOf" srcId="{9A887DD9-07C8-41CD-AAB3-AB788943893C}" destId="{F4AF8F60-06BB-41D4-86CE-B6A0C1B65201}" srcOrd="3" destOrd="0" presId="urn:microsoft.com/office/officeart/2005/8/layout/cycle7"/>
    <dgm:cxn modelId="{9FF7D369-78D4-4EA4-886E-CA5E2EC5A6A5}" type="presParOf" srcId="{F4AF8F60-06BB-41D4-86CE-B6A0C1B65201}" destId="{837A05EF-5ECE-4841-96E4-9CAA4BB9CDC1}" srcOrd="0" destOrd="0" presId="urn:microsoft.com/office/officeart/2005/8/layout/cycle7"/>
    <dgm:cxn modelId="{CE04AD50-E882-4D2C-8103-EE127016915E}" type="presParOf" srcId="{9A887DD9-07C8-41CD-AAB3-AB788943893C}" destId="{D4F2796F-2639-4069-93C6-7B33216DC998}" srcOrd="4" destOrd="0" presId="urn:microsoft.com/office/officeart/2005/8/layout/cycle7"/>
    <dgm:cxn modelId="{4DE5EEFA-8120-47C7-8AD5-2AF148DB8786}" type="presParOf" srcId="{9A887DD9-07C8-41CD-AAB3-AB788943893C}" destId="{69E2C6B7-77AA-421C-8CD3-BB04D2279DF7}" srcOrd="5" destOrd="0" presId="urn:microsoft.com/office/officeart/2005/8/layout/cycle7"/>
    <dgm:cxn modelId="{B0AAEF9D-1C84-45DB-B0B9-1FD17DEBF698}" type="presParOf" srcId="{69E2C6B7-77AA-421C-8CD3-BB04D2279DF7}" destId="{D2FCF20B-1353-4CAB-9702-C8135AF7F822}" srcOrd="0" destOrd="0" presId="urn:microsoft.com/office/officeart/2005/8/layout/cycle7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DE54B546-2508-4E71-981B-33B73DEA2401}">
      <dsp:nvSpPr>
        <dsp:cNvPr id="0" name=""/>
        <dsp:cNvSpPr/>
      </dsp:nvSpPr>
      <dsp:spPr>
        <a:xfrm>
          <a:off x="2995686" y="1478"/>
          <a:ext cx="2238226" cy="1119113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SPEAKER</a:t>
          </a:r>
          <a:endParaRPr lang="en-US" sz="2900" kern="1200" dirty="0"/>
        </a:p>
      </dsp:txBody>
      <dsp:txXfrm>
        <a:off x="2995686" y="1478"/>
        <a:ext cx="2238226" cy="1119113"/>
      </dsp:txXfrm>
    </dsp:sp>
    <dsp:sp modelId="{3E4F56D2-2803-4B03-AFA2-D480360A2CF0}">
      <dsp:nvSpPr>
        <dsp:cNvPr id="0" name=""/>
        <dsp:cNvSpPr/>
      </dsp:nvSpPr>
      <dsp:spPr>
        <a:xfrm rot="3600000">
          <a:off x="4455439" y="1966330"/>
          <a:ext cx="1167558" cy="391689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800" kern="1200"/>
        </a:p>
      </dsp:txBody>
      <dsp:txXfrm rot="3600000">
        <a:off x="4455439" y="1966330"/>
        <a:ext cx="1167558" cy="391689"/>
      </dsp:txXfrm>
    </dsp:sp>
    <dsp:sp modelId="{357D62F3-3308-4D7D-BFBE-A43506198840}">
      <dsp:nvSpPr>
        <dsp:cNvPr id="0" name=""/>
        <dsp:cNvSpPr/>
      </dsp:nvSpPr>
      <dsp:spPr>
        <a:xfrm>
          <a:off x="4844523" y="3203758"/>
          <a:ext cx="2238226" cy="1119113"/>
        </a:xfrm>
        <a:prstGeom prst="roundRect">
          <a:avLst>
            <a:gd name="adj" fmla="val 10000"/>
          </a:avLst>
        </a:prstGeom>
        <a:solidFill>
          <a:schemeClr val="accent3">
            <a:hueOff val="-8413219"/>
            <a:satOff val="-4326"/>
            <a:lumOff val="-1863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SUBJECT</a:t>
          </a:r>
          <a:endParaRPr lang="en-US" sz="2900" kern="1200" dirty="0"/>
        </a:p>
      </dsp:txBody>
      <dsp:txXfrm>
        <a:off x="4844523" y="3203758"/>
        <a:ext cx="2238226" cy="1119113"/>
      </dsp:txXfrm>
    </dsp:sp>
    <dsp:sp modelId="{F4AF8F60-06BB-41D4-86CE-B6A0C1B65201}">
      <dsp:nvSpPr>
        <dsp:cNvPr id="0" name=""/>
        <dsp:cNvSpPr/>
      </dsp:nvSpPr>
      <dsp:spPr>
        <a:xfrm rot="10800000">
          <a:off x="3531020" y="3567470"/>
          <a:ext cx="1167558" cy="391689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3">
            <a:hueOff val="-8413219"/>
            <a:satOff val="-4326"/>
            <a:lumOff val="-186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800" kern="1200"/>
        </a:p>
      </dsp:txBody>
      <dsp:txXfrm rot="10800000">
        <a:off x="3531020" y="3567470"/>
        <a:ext cx="1167558" cy="391689"/>
      </dsp:txXfrm>
    </dsp:sp>
    <dsp:sp modelId="{D4F2796F-2639-4069-93C6-7B33216DC998}">
      <dsp:nvSpPr>
        <dsp:cNvPr id="0" name=""/>
        <dsp:cNvSpPr/>
      </dsp:nvSpPr>
      <dsp:spPr>
        <a:xfrm>
          <a:off x="1146849" y="3203758"/>
          <a:ext cx="2238226" cy="1119113"/>
        </a:xfrm>
        <a:prstGeom prst="roundRect">
          <a:avLst>
            <a:gd name="adj" fmla="val 10000"/>
          </a:avLst>
        </a:prstGeom>
        <a:solidFill>
          <a:schemeClr val="accent3">
            <a:hueOff val="-16826439"/>
            <a:satOff val="-8652"/>
            <a:lumOff val="-3725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AUDIENCE</a:t>
          </a:r>
          <a:endParaRPr lang="en-US" sz="2900" kern="1200" dirty="0"/>
        </a:p>
      </dsp:txBody>
      <dsp:txXfrm>
        <a:off x="1146849" y="3203758"/>
        <a:ext cx="2238226" cy="1119113"/>
      </dsp:txXfrm>
    </dsp:sp>
    <dsp:sp modelId="{69E2C6B7-77AA-421C-8CD3-BB04D2279DF7}">
      <dsp:nvSpPr>
        <dsp:cNvPr id="0" name=""/>
        <dsp:cNvSpPr/>
      </dsp:nvSpPr>
      <dsp:spPr>
        <a:xfrm rot="18000000">
          <a:off x="2606602" y="1966330"/>
          <a:ext cx="1167558" cy="391689"/>
        </a:xfrm>
        <a:prstGeom prst="leftRightArrow">
          <a:avLst>
            <a:gd name="adj1" fmla="val 60000"/>
            <a:gd name="adj2" fmla="val 50000"/>
          </a:avLst>
        </a:prstGeom>
        <a:solidFill>
          <a:schemeClr val="accent3">
            <a:hueOff val="-16826439"/>
            <a:satOff val="-8652"/>
            <a:lumOff val="-372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800" kern="1200"/>
        </a:p>
      </dsp:txBody>
      <dsp:txXfrm rot="18000000">
        <a:off x="2606602" y="1966330"/>
        <a:ext cx="1167558" cy="39168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7">
  <dgm:title val=""/>
  <dgm:desc val=""/>
  <dgm:catLst>
    <dgm:cat type="cycle" pri="6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</dgm:alg>
      </dgm:if>
      <dgm:else name="Name3">
        <dgm:alg type="cycle">
          <dgm:param type="stAng" val="0"/>
          <dgm:param type="spanAng" val="-360"/>
        </dgm:alg>
      </dgm:else>
    </dgm:choose>
    <dgm:shape xmlns:r="http://schemas.openxmlformats.org/officeDocument/2006/relationships" r:blip="">
      <dgm:adjLst/>
    </dgm:shape>
    <dgm:presOf/>
    <dgm:constrLst>
      <dgm:constr type="diam" refType="w"/>
      <dgm:constr type="w" for="ch" ptType="node" refType="w"/>
      <dgm:constr type="primFontSz" for="ch" ptType="node" op="equ" val="65"/>
      <dgm:constr type="w" for="ch" forName="sibTrans" refType="w" refFor="ch" refPtType="node" op="equ" fact="0.35"/>
      <dgm:constr type="connDist" for="ch" forName="sibTrans" op="equ"/>
      <dgm:constr type="primFontSz" for="des" forName="connectorText" op="equ" val="55"/>
      <dgm:constr type="primFontSz" for="des" forName="connectorText" refType="primFontSz" refFor="ch" refPtType="node" op="lte" fact="0.8"/>
      <dgm:constr type="sibSp" refType="w" refFor="ch" refPtType="node" op="equ" fact="0.65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4">
        <dgm:if name="Name5" axis="par ch" ptType="doc node" func="cnt" op="gt" val="1">
          <dgm:forEach name="sibTransForEach" axis="followSib" ptType="sibTrans" hideLastTrans="0" cnt="1">
            <dgm:layoutNode name="sibTrans">
              <dgm:choose name="Name6">
                <dgm:if name="Name7" axis="par ch" ptType="doc node" func="posEven" op="equ" val="1">
                  <dgm:alg type="conn">
                    <dgm:param type="begPts" val="radial"/>
                    <dgm:param type="endPts" val="radial"/>
                    <dgm:param type="begSty" val="arr"/>
                    <dgm:param type="endSty" val="arr"/>
                  </dgm:alg>
                </dgm:if>
                <dgm:else name="Name8">
                  <dgm:alg type="conn">
                    <dgm:param type="begPts" val="auto"/>
                    <dgm:param type="endPts" val="auto"/>
                    <dgm:param type="begSty" val="arr"/>
                    <dgm:param type="endSty" val="arr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5"/>
                <dgm:constr type="connDist"/>
                <dgm:constr type="begPad" refType="connDist" fact="0.1"/>
                <dgm:constr type="endPad" refType="connDist" fact="0.1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9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Rectangle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Rectangle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Rectangle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Rectangle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Rounded Rectangle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Rounded Rectangle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Date Placeholder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Rectangle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Rectangle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Rounded Rectangle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Rounded Rectangle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Rectangle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Rectangle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Rectangle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Rectangle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Rectangle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7DED63FA-4253-409F-8308-F4191ADA8666}" type="datetimeFigureOut">
              <a:rPr lang="en-US" smtClean="0"/>
              <a:pPr/>
              <a:t>9/14/2011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68F1405C-F3E9-408B-AF86-57859E8ABAB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Introduction to Rhetoric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September </a:t>
            </a:r>
            <a:r>
              <a:rPr lang="en-US" dirty="0" smtClean="0"/>
              <a:t>14, 2011</a:t>
            </a:r>
          </a:p>
          <a:p>
            <a:r>
              <a:rPr lang="en-US" dirty="0" smtClean="0"/>
              <a:t>The Rhetorical Triangle</a:t>
            </a:r>
            <a:endParaRPr lang="en-US" dirty="0" smtClean="0"/>
          </a:p>
          <a:p>
            <a:r>
              <a:rPr lang="en-US" dirty="0" smtClean="0"/>
              <a:t>Unit </a:t>
            </a:r>
            <a:r>
              <a:rPr lang="en-US" dirty="0" smtClean="0"/>
              <a:t>1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Review of Rhetoric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“Rhetoric” was a term coined by Aristotle.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It is </a:t>
            </a:r>
            <a:r>
              <a:rPr lang="en-US" i="1" dirty="0" smtClean="0"/>
              <a:t>not</a:t>
            </a:r>
            <a:r>
              <a:rPr lang="en-US" dirty="0" smtClean="0"/>
              <a:t> defined as “trickery.”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It </a:t>
            </a:r>
            <a:r>
              <a:rPr lang="en-US" i="1" dirty="0" smtClean="0"/>
              <a:t>is</a:t>
            </a:r>
            <a:r>
              <a:rPr lang="en-US" dirty="0" smtClean="0"/>
              <a:t> </a:t>
            </a:r>
            <a:r>
              <a:rPr lang="en-US" u="sng" dirty="0" smtClean="0"/>
              <a:t>the use of the best available tools to persuade an audience and to appeal to that audience from a position of strength.</a:t>
            </a:r>
          </a:p>
          <a:p>
            <a:endParaRPr lang="en-US" u="sng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/>
              <a:t>Tools to Appeal</a:t>
            </a:r>
            <a:r>
              <a:rPr lang="en-US" dirty="0" smtClean="0"/>
              <a:t> </a:t>
            </a:r>
            <a:r>
              <a:rPr lang="en-US" dirty="0" smtClean="0"/>
              <a:t>to an Audience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000" dirty="0" smtClean="0">
                <a:solidFill>
                  <a:srgbClr val="FF0000"/>
                </a:solidFill>
              </a:rPr>
              <a:t>Ethos, Logos, and Pathos</a:t>
            </a:r>
          </a:p>
          <a:p>
            <a:r>
              <a:rPr lang="en-US" sz="4000" b="1" dirty="0" smtClean="0">
                <a:solidFill>
                  <a:srgbClr val="00B0F0"/>
                </a:solidFill>
              </a:rPr>
              <a:t>The Rhetorical Triangle</a:t>
            </a:r>
          </a:p>
          <a:p>
            <a:pPr lvl="1"/>
            <a:r>
              <a:rPr lang="en-US" sz="4000" dirty="0" smtClean="0">
                <a:solidFill>
                  <a:srgbClr val="00B0F0"/>
                </a:solidFill>
              </a:rPr>
              <a:t>Also called the “Aristotelian triangle”</a:t>
            </a:r>
          </a:p>
          <a:p>
            <a:pPr lvl="1"/>
            <a:r>
              <a:rPr lang="en-US" sz="4000" dirty="0" smtClean="0">
                <a:solidFill>
                  <a:srgbClr val="00B0F0"/>
                </a:solidFill>
              </a:rPr>
              <a:t>The interaction between </a:t>
            </a:r>
            <a:r>
              <a:rPr lang="en-US" sz="4000" u="sng" dirty="0" smtClean="0">
                <a:solidFill>
                  <a:schemeClr val="tx1"/>
                </a:solidFill>
              </a:rPr>
              <a:t>subject</a:t>
            </a:r>
            <a:r>
              <a:rPr lang="en-US" sz="4000" dirty="0" smtClean="0">
                <a:solidFill>
                  <a:srgbClr val="00B0F0"/>
                </a:solidFill>
              </a:rPr>
              <a:t>, </a:t>
            </a:r>
            <a:r>
              <a:rPr lang="en-US" sz="4000" u="sng" dirty="0" smtClean="0">
                <a:solidFill>
                  <a:schemeClr val="tx1"/>
                </a:solidFill>
              </a:rPr>
              <a:t>speaker</a:t>
            </a:r>
            <a:r>
              <a:rPr lang="en-US" sz="4000" dirty="0" smtClean="0">
                <a:solidFill>
                  <a:srgbClr val="00B0F0"/>
                </a:solidFill>
              </a:rPr>
              <a:t>, and </a:t>
            </a:r>
            <a:r>
              <a:rPr lang="en-US" sz="4000" u="sng" dirty="0" smtClean="0">
                <a:solidFill>
                  <a:schemeClr val="tx1"/>
                </a:solidFill>
              </a:rPr>
              <a:t>audience</a:t>
            </a:r>
          </a:p>
          <a:p>
            <a:pPr lvl="1"/>
            <a:endParaRPr lang="en-US" sz="3200" u="sng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The Rhetorical Triangle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2249488"/>
          <a:ext cx="8229600" cy="43243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Subject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Writer’s choose a subject- or topic- before beginning the writing process</a:t>
            </a:r>
          </a:p>
          <a:p>
            <a:r>
              <a:rPr lang="en-US" dirty="0" smtClean="0"/>
              <a:t>The writer should be an expert on the subject</a:t>
            </a:r>
          </a:p>
          <a:p>
            <a:r>
              <a:rPr lang="en-US" dirty="0" smtClean="0"/>
              <a:t>When picking a subject, writers:</a:t>
            </a:r>
          </a:p>
          <a:p>
            <a:pPr lvl="1"/>
            <a:r>
              <a:rPr lang="en-US" sz="2800" dirty="0" smtClean="0">
                <a:solidFill>
                  <a:srgbClr val="FF0000"/>
                </a:solidFill>
              </a:rPr>
              <a:t>Evaluate what they </a:t>
            </a:r>
            <a:r>
              <a:rPr lang="en-US" sz="2800" u="sng" dirty="0" smtClean="0">
                <a:solidFill>
                  <a:srgbClr val="FF0000"/>
                </a:solidFill>
              </a:rPr>
              <a:t>know</a:t>
            </a:r>
            <a:r>
              <a:rPr lang="en-US" sz="2800" dirty="0" smtClean="0">
                <a:solidFill>
                  <a:srgbClr val="FF0000"/>
                </a:solidFill>
              </a:rPr>
              <a:t> about it</a:t>
            </a:r>
          </a:p>
          <a:p>
            <a:pPr lvl="1"/>
            <a:r>
              <a:rPr lang="en-US" sz="2800" dirty="0" smtClean="0">
                <a:solidFill>
                  <a:srgbClr val="FF0000"/>
                </a:solidFill>
              </a:rPr>
              <a:t>Evaluate what </a:t>
            </a:r>
            <a:r>
              <a:rPr lang="en-US" sz="2800" u="sng" dirty="0" smtClean="0">
                <a:solidFill>
                  <a:srgbClr val="FF0000"/>
                </a:solidFill>
              </a:rPr>
              <a:t>others have said </a:t>
            </a:r>
            <a:r>
              <a:rPr lang="en-US" sz="2800" dirty="0" smtClean="0">
                <a:solidFill>
                  <a:srgbClr val="FF0000"/>
                </a:solidFill>
              </a:rPr>
              <a:t>about it</a:t>
            </a:r>
          </a:p>
          <a:p>
            <a:pPr lvl="1"/>
            <a:r>
              <a:rPr lang="en-US" sz="2800" dirty="0" smtClean="0">
                <a:solidFill>
                  <a:srgbClr val="FF0000"/>
                </a:solidFill>
              </a:rPr>
              <a:t>Evaluate the </a:t>
            </a:r>
            <a:r>
              <a:rPr lang="en-US" sz="2800" u="sng" dirty="0" smtClean="0">
                <a:solidFill>
                  <a:srgbClr val="FF0000"/>
                </a:solidFill>
              </a:rPr>
              <a:t>proof</a:t>
            </a:r>
            <a:r>
              <a:rPr lang="en-US" sz="2800" dirty="0" smtClean="0">
                <a:solidFill>
                  <a:srgbClr val="FF0000"/>
                </a:solidFill>
              </a:rPr>
              <a:t> that helps develop their position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Speaker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Also known as “persona”</a:t>
            </a:r>
            <a:endParaRPr lang="en-US" sz="3200" dirty="0" smtClean="0"/>
          </a:p>
          <a:p>
            <a:r>
              <a:rPr lang="en-US" sz="3200" dirty="0" smtClean="0"/>
              <a:t>The speaker is the </a:t>
            </a:r>
            <a:r>
              <a:rPr lang="en-US" sz="3200" i="1" dirty="0" smtClean="0">
                <a:solidFill>
                  <a:srgbClr val="FF0000"/>
                </a:solidFill>
              </a:rPr>
              <a:t>character</a:t>
            </a:r>
            <a:r>
              <a:rPr lang="en-US" sz="3200" dirty="0" smtClean="0"/>
              <a:t> the speaker creates when he/she writes and speaks</a:t>
            </a:r>
          </a:p>
          <a:p>
            <a:r>
              <a:rPr lang="en-US" sz="3200" dirty="0" smtClean="0"/>
              <a:t>The speaker </a:t>
            </a:r>
            <a:r>
              <a:rPr lang="en-US" sz="3200" dirty="0" smtClean="0">
                <a:solidFill>
                  <a:srgbClr val="FF0000"/>
                </a:solidFill>
              </a:rPr>
              <a:t>depends on the context, purpose, subject, and audience</a:t>
            </a:r>
          </a:p>
          <a:p>
            <a:r>
              <a:rPr lang="en-US" sz="3200" dirty="0" smtClean="0"/>
              <a:t>Ask yourself, “Who is the speaker speaking as?”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Audience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Writers need to consider:</a:t>
            </a:r>
          </a:p>
          <a:p>
            <a:pPr lvl="1"/>
            <a:r>
              <a:rPr lang="en-US" sz="3200" dirty="0" smtClean="0">
                <a:solidFill>
                  <a:srgbClr val="FF0000"/>
                </a:solidFill>
              </a:rPr>
              <a:t>What does the audience know about the subject?</a:t>
            </a:r>
          </a:p>
          <a:p>
            <a:pPr lvl="1"/>
            <a:r>
              <a:rPr lang="en-US" sz="3200" dirty="0" smtClean="0">
                <a:solidFill>
                  <a:srgbClr val="FF0000"/>
                </a:solidFill>
              </a:rPr>
              <a:t>What is the audience’s attitude about it?</a:t>
            </a:r>
          </a:p>
          <a:p>
            <a:pPr lvl="1" algn="ctr">
              <a:buNone/>
            </a:pPr>
            <a:r>
              <a:rPr lang="en-US" sz="3200" dirty="0" smtClean="0">
                <a:solidFill>
                  <a:schemeClr val="tx1"/>
                </a:solidFill>
              </a:rPr>
              <a:t>**EACH AUDIENCE REQUIRES A WRITER TO USE DIFFERENT INFORMATION TO SHAPE AN EFFECTIVE ARGUMENT.**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Let’s Give it a Try!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Read the first paragraph of “From </a:t>
            </a:r>
            <a:r>
              <a:rPr lang="en-US" i="1" dirty="0" smtClean="0"/>
              <a:t>Education.</a:t>
            </a:r>
            <a:r>
              <a:rPr lang="en-US" dirty="0" smtClean="0"/>
              <a:t>”</a:t>
            </a:r>
          </a:p>
          <a:p>
            <a:r>
              <a:rPr lang="en-US" dirty="0" smtClean="0"/>
              <a:t>Who is the speaker of the essay?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Urban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Urban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Urban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210</TotalTime>
  <Words>250</Words>
  <Application>Microsoft Office PowerPoint</Application>
  <PresentationFormat>On-screen Show (4:3)</PresentationFormat>
  <Paragraphs>39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Urban</vt:lpstr>
      <vt:lpstr>Introduction to Rhetoric</vt:lpstr>
      <vt:lpstr>Review of Rhetoric</vt:lpstr>
      <vt:lpstr>Tools to Appeal to an Audience</vt:lpstr>
      <vt:lpstr>The Rhetorical Triangle</vt:lpstr>
      <vt:lpstr>Subject</vt:lpstr>
      <vt:lpstr>Speaker</vt:lpstr>
      <vt:lpstr>Audience</vt:lpstr>
      <vt:lpstr>Let’s Give it a Try!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Rhetoric</dc:title>
  <dc:creator>Bonnie &amp; Danie Fineman</dc:creator>
  <cp:lastModifiedBy>Administrator</cp:lastModifiedBy>
  <cp:revision>7</cp:revision>
  <dcterms:created xsi:type="dcterms:W3CDTF">2011-09-07T23:37:12Z</dcterms:created>
  <dcterms:modified xsi:type="dcterms:W3CDTF">2011-09-14T13:55:05Z</dcterms:modified>
</cp:coreProperties>
</file>

<file path=docProps/thumbnail.jpeg>
</file>